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19DA2B-FC21-4242-ABF3-D13332240B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61ED227-5C85-46A5-97F4-BAE785E6BF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2F0982-8425-4970-B189-9B8CA489A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3746-B1EC-4512-858B-30F6848CEEA9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DC42FA-B5E5-4144-A0B4-EEB43775B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972B48-8DDF-4D8F-AAEB-A44063EC8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7F10-6171-43D6-9344-F11F9EB760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529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385889-52E4-454A-9795-356BD184D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9CA1D52-9CA0-4661-9EFC-4A57A3A68B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2BDB8A-BCA2-41ED-9FDE-5D87847B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3746-B1EC-4512-858B-30F6848CEEA9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CDD265-75BA-4E63-9387-37ED5AABB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F98DDA-DEC8-4504-8D41-92FD171AA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7F10-6171-43D6-9344-F11F9EB760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493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45A244-8FF4-4AF4-AC80-4241F0DEAC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D213966-0FCB-4B5D-B76F-EF48DDD130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33161F-A186-4873-A463-26A2E80F7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3746-B1EC-4512-858B-30F6848CEEA9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A8D0A8-202F-4498-B449-EA2A060EC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5C69FE-9D6F-4756-8D73-6D046C45E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7F10-6171-43D6-9344-F11F9EB760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09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2EBEA3-4A7D-4447-8BDE-FE0CE33A2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C2721C3-2573-4927-8C5F-499DE7757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995162-1C2C-4A57-91B5-008F99748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3746-B1EC-4512-858B-30F6848CEEA9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EA88C2-5D8C-4A74-A06F-D87E17B0D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C4A816-2D90-4140-941D-7F6457B09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7F10-6171-43D6-9344-F11F9EB760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4340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9F161B-5E8B-494A-B9EB-9F3171BC5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0CE6408-D074-4AC7-BB28-41479AA3BC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56F5EE-A3D8-437E-92E1-69120C817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3746-B1EC-4512-858B-30F6848CEEA9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3F9BAC-447A-47EE-877C-7A1DDC78C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059E0B-6293-4880-9FED-2D4411949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7F10-6171-43D6-9344-F11F9EB760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7407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24A286-9FB2-40D0-A20E-8AA832E21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B15395-E826-4C8E-B8E6-D30E7D7370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963F666-60BF-4354-B144-BD26462C01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A698AE6-9A0F-4DE5-AD10-0E397CE08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3746-B1EC-4512-858B-30F6848CEEA9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345F02-5256-4D58-9CAA-C82E0CAE2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ABE8252-DD46-4CE5-8C7A-3323F9EF2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7F10-6171-43D6-9344-F11F9EB760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4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C5AA78-C547-4657-BAFA-99E2867BD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5FFD2E1-00AB-4090-889B-F90D8BDFDA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805782C-025E-480E-83CC-CE818AB3A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ED2D97E-8703-42D1-B7BB-54417AF958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A412A65-D8F9-4ABB-B2E7-50B075DFA6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1DC9DD6-1893-442C-8C73-EB5D7BA1C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3746-B1EC-4512-858B-30F6848CEEA9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74CF3E6-1CB7-407D-BF70-9666E71E2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2DA0C03-6589-47AF-ABB2-FDF5261F8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7F10-6171-43D6-9344-F11F9EB760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542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47F640-6624-4F9E-9A12-F63481E66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52534C7-5DB7-498B-8AF5-EA43BD453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3746-B1EC-4512-858B-30F6848CEEA9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BE7C20B-0803-43B7-86FE-50DA7B298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0C69465-4471-4646-B9A1-CF880BF3B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7F10-6171-43D6-9344-F11F9EB760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972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9EC9080-4335-4C5A-9702-E7D69483B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3746-B1EC-4512-858B-30F6848CEEA9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6141BEF-A02A-419E-B8C6-994B8A9E5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037AB38-21FE-446A-8719-26FA8FF5B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7F10-6171-43D6-9344-F11F9EB760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83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E7960E-28FC-42AA-A82E-0F91F0727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BE89E2-C995-4063-A9F9-10117C91F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D68F105-6B76-4DC0-9B1C-9DEEE51887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F9A2D5-C14C-4A2A-8EF1-67698B0E9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3746-B1EC-4512-858B-30F6848CEEA9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3C2B944-FB2D-471E-83AB-4DA0A487C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261D7FD-E28D-43DD-AB9A-A58172737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7F10-6171-43D6-9344-F11F9EB760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678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A31353-29F3-4F40-B6B6-B2670B53E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C2DEE37-298F-4F29-AE33-26E4B557A3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5F8980A-3B9F-4D7F-92CB-C083535A8F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3233FDA-57D5-4980-A0F2-8F68C8283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3746-B1EC-4512-858B-30F6848CEEA9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4C94577-DDFE-4C86-A34E-C642446C8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CCE7EC0-3706-4922-8067-D473C7854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7F10-6171-43D6-9344-F11F9EB760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215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50B8C44-DA15-41A1-B7CA-588A72384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30F244-981E-4918-98ED-E72115D95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F0EEC7-F4B0-4599-A738-3AD911B326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F3746-B1EC-4512-858B-30F6848CEEA9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A1FFF8-EB7C-44AA-815B-D66D29434A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CDB1A8-B862-405D-A8DF-5F49E56AC4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67F10-6171-43D6-9344-F11F9EB760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622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BF856CCA-FCA1-4CD4-9BD5-91C8C299A5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6493" y="639493"/>
            <a:ext cx="5579013" cy="5579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439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日野 淳映</dc:creator>
  <cp:lastModifiedBy>日野 淳映</cp:lastModifiedBy>
  <cp:revision>3</cp:revision>
  <dcterms:created xsi:type="dcterms:W3CDTF">2021-09-30T04:37:53Z</dcterms:created>
  <dcterms:modified xsi:type="dcterms:W3CDTF">2021-09-30T04:45:40Z</dcterms:modified>
</cp:coreProperties>
</file>