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5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0000"/>
    <a:srgbClr val="FFC000"/>
    <a:srgbClr val="3E0000"/>
    <a:srgbClr val="B00E17"/>
    <a:srgbClr val="905A36"/>
    <a:srgbClr val="905B37"/>
    <a:srgbClr val="B5AC3A"/>
    <a:srgbClr val="CC3300"/>
    <a:srgbClr val="460000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2370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830" cy="495029"/>
          </a:xfrm>
          <a:prstGeom prst="rect">
            <a:avLst/>
          </a:prstGeom>
        </p:spPr>
        <p:txBody>
          <a:bodyPr vert="horz" lIns="90782" tIns="45390" rIns="90782" bIns="453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5029"/>
          </a:xfrm>
          <a:prstGeom prst="rect">
            <a:avLst/>
          </a:prstGeom>
        </p:spPr>
        <p:txBody>
          <a:bodyPr vert="horz" lIns="90782" tIns="45390" rIns="90782" bIns="4539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2019/9/12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0" rIns="90782" bIns="453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782" tIns="45390" rIns="90782" bIns="453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288"/>
            <a:ext cx="2918830" cy="495028"/>
          </a:xfrm>
          <a:prstGeom prst="rect">
            <a:avLst/>
          </a:prstGeom>
        </p:spPr>
        <p:txBody>
          <a:bodyPr vert="horz" lIns="90782" tIns="45390" rIns="90782" bIns="453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8"/>
            <a:ext cx="2918830" cy="495028"/>
          </a:xfrm>
          <a:prstGeom prst="rect">
            <a:avLst/>
          </a:prstGeom>
        </p:spPr>
        <p:txBody>
          <a:bodyPr vert="horz" lIns="90782" tIns="45390" rIns="90782" bIns="4539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0"/>
            <a:ext cx="7775575" cy="10907713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261257" y="239486"/>
            <a:ext cx="7514318" cy="1324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800" dirty="0">
                <a:latin typeface="+mj-ea"/>
                <a:ea typeface="+mj-ea"/>
              </a:rPr>
              <a:t>石川県商工労働部産業政策課 宛　</a:t>
            </a:r>
            <a:r>
              <a:rPr lang="ja-JP" altLang="ja-JP" sz="2000" dirty="0">
                <a:latin typeface="+mj-ea"/>
                <a:ea typeface="+mj-ea"/>
              </a:rPr>
              <a:t>（担当：枝久保）</a:t>
            </a:r>
          </a:p>
          <a:p>
            <a:r>
              <a:rPr lang="ja-JP" altLang="ja-JP" sz="2800" dirty="0">
                <a:latin typeface="+mj-ea"/>
                <a:ea typeface="+mj-ea"/>
              </a:rPr>
              <a:t>　</a:t>
            </a:r>
            <a:r>
              <a:rPr lang="ja-JP" altLang="en-US" sz="2800" dirty="0">
                <a:latin typeface="+mj-ea"/>
                <a:ea typeface="+mj-ea"/>
              </a:rPr>
              <a:t>　　　　　　　　　　　　　</a:t>
            </a:r>
            <a:r>
              <a:rPr lang="en-US" altLang="ja-JP" sz="3200" dirty="0">
                <a:latin typeface="+mj-ea"/>
                <a:ea typeface="+mj-ea"/>
              </a:rPr>
              <a:t>F A X</a:t>
            </a:r>
            <a:r>
              <a:rPr lang="ja-JP" altLang="ja-JP" sz="3200" dirty="0">
                <a:latin typeface="+mj-ea"/>
                <a:ea typeface="+mj-ea"/>
              </a:rPr>
              <a:t>：</a:t>
            </a:r>
            <a:r>
              <a:rPr lang="en-US" altLang="ja-JP" sz="3200" dirty="0">
                <a:latin typeface="+mj-ea"/>
                <a:ea typeface="+mj-ea"/>
              </a:rPr>
              <a:t>076-225-1514</a:t>
            </a:r>
            <a:endParaRPr lang="ja-JP" altLang="ja-JP" sz="3600" dirty="0">
              <a:latin typeface="+mj-ea"/>
              <a:ea typeface="+mj-ea"/>
            </a:endParaRPr>
          </a:p>
          <a:p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7" name="テキスト ボックス 1"/>
          <p:cNvSpPr txBox="1"/>
          <p:nvPr/>
        </p:nvSpPr>
        <p:spPr>
          <a:xfrm>
            <a:off x="827315" y="1395760"/>
            <a:ext cx="6313714" cy="638850"/>
          </a:xfrm>
          <a:prstGeom prst="rect">
            <a:avLst/>
          </a:prstGeom>
          <a:solidFill>
            <a:schemeClr val="bg1">
              <a:lumMod val="50000"/>
            </a:schemeClr>
          </a:solidFill>
          <a:ln w="6350">
            <a:solidFill>
              <a:schemeClr val="bg1">
                <a:lumMod val="50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200" b="1" kern="100" dirty="0">
                <a:solidFill>
                  <a:schemeClr val="bg1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石川県セミナー　受講申込書</a:t>
            </a:r>
            <a:endParaRPr lang="ja-JP" sz="1400" kern="100" dirty="0">
              <a:solidFill>
                <a:schemeClr val="bg1"/>
              </a:solidFill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8530" y="2216734"/>
            <a:ext cx="6879771" cy="6472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600" dirty="0"/>
              <a:t>下記の申込書に必要事項を記入の上、</a:t>
            </a:r>
            <a:r>
              <a:rPr lang="en-US" altLang="ja-JP" sz="1600" dirty="0"/>
              <a:t>FAX</a:t>
            </a:r>
            <a:r>
              <a:rPr lang="ja-JP" altLang="ja-JP" sz="1600" dirty="0"/>
              <a:t>でお申し込みください。（先着順）</a:t>
            </a:r>
          </a:p>
          <a:p>
            <a:endParaRPr kumimoji="1" lang="ja-JP" alt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383885"/>
              </p:ext>
            </p:extLst>
          </p:nvPr>
        </p:nvGraphicFramePr>
        <p:xfrm>
          <a:off x="968830" y="2781652"/>
          <a:ext cx="6030684" cy="6169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684">
                  <a:extLst>
                    <a:ext uri="{9D8B030D-6E8A-4147-A177-3AD203B41FA5}">
                      <a16:colId xmlns:a16="http://schemas.microsoft.com/office/drawing/2014/main" val="2653883692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1671843361"/>
                    </a:ext>
                  </a:extLst>
                </a:gridCol>
              </a:tblGrid>
              <a:tr h="380648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/>
                        <a:t>申込書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67440"/>
                  </a:ext>
                </a:extLst>
              </a:tr>
              <a:tr h="882218">
                <a:tc>
                  <a:txBody>
                    <a:bodyPr/>
                    <a:lstStyle/>
                    <a:p>
                      <a:pPr algn="ctr"/>
                      <a:endParaRPr kumimoji="1" lang="en-US" altLang="ja-JP" sz="2000" dirty="0"/>
                    </a:p>
                    <a:p>
                      <a:pPr algn="ctr"/>
                      <a:r>
                        <a:rPr kumimoji="1" lang="ja-JP" altLang="en-US" sz="2000" dirty="0"/>
                        <a:t>会社名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15185090"/>
                  </a:ext>
                </a:extLst>
              </a:tr>
              <a:tr h="586273">
                <a:tc>
                  <a:txBody>
                    <a:bodyPr/>
                    <a:lstStyle/>
                    <a:p>
                      <a:pPr algn="ctr"/>
                      <a:endParaRPr kumimoji="1" lang="en-US" altLang="ja-JP" sz="2000" dirty="0"/>
                    </a:p>
                    <a:p>
                      <a:pPr algn="ctr"/>
                      <a:r>
                        <a:rPr kumimoji="1" lang="ja-JP" altLang="en-US" sz="2000" dirty="0"/>
                        <a:t>住所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〒</a:t>
                      </a:r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3772977"/>
                  </a:ext>
                </a:extLst>
              </a:tr>
              <a:tr h="586273">
                <a:tc>
                  <a:txBody>
                    <a:bodyPr/>
                    <a:lstStyle/>
                    <a:p>
                      <a:pPr algn="ctr"/>
                      <a:endParaRPr kumimoji="1" lang="en-US" altLang="ja-JP" sz="2000" dirty="0"/>
                    </a:p>
                    <a:p>
                      <a:pPr algn="ctr"/>
                      <a:r>
                        <a:rPr kumimoji="1" lang="en-US" altLang="ja-JP" sz="2000" dirty="0">
                          <a:latin typeface="+mj-ea"/>
                          <a:ea typeface="+mj-ea"/>
                        </a:rPr>
                        <a:t>TEL</a:t>
                      </a:r>
                      <a:endParaRPr kumimoji="1" lang="ja-JP" altLang="en-US" sz="2000" dirty="0">
                        <a:latin typeface="+mj-ea"/>
                        <a:ea typeface="+mj-ea"/>
                      </a:endParaRP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974220"/>
                  </a:ext>
                </a:extLst>
              </a:tr>
              <a:tr h="37231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受講者（役職・氏名）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626251"/>
                  </a:ext>
                </a:extLst>
              </a:tr>
              <a:tr h="5862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1800"/>
                        </a:spcBef>
                      </a:pPr>
                      <a:r>
                        <a:rPr kumimoji="1" lang="ja-JP" altLang="en-US" sz="2000" dirty="0"/>
                        <a:t>１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67088563"/>
                  </a:ext>
                </a:extLst>
              </a:tr>
              <a:tr h="5862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000" dirty="0"/>
                        <a:t>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32215"/>
                  </a:ext>
                </a:extLst>
              </a:tr>
              <a:tr h="5862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000" dirty="0"/>
                        <a:t>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690959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578530" y="9020054"/>
            <a:ext cx="68797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600" dirty="0"/>
              <a:t>やむを得ず申し込みをキャンセルする場合は、必ず事前連絡をお願いします。</a:t>
            </a:r>
            <a:r>
              <a:rPr lang="en-US" altLang="ja-JP" sz="1600" dirty="0"/>
              <a:t> </a:t>
            </a:r>
            <a:endParaRPr lang="ja-JP" altLang="ja-JP" sz="1600" dirty="0"/>
          </a:p>
          <a:p>
            <a:r>
              <a:rPr lang="en-US" altLang="ja-JP" sz="1600" dirty="0"/>
              <a:t> </a:t>
            </a:r>
            <a:endParaRPr lang="ja-JP" altLang="ja-JP" sz="1600" dirty="0"/>
          </a:p>
          <a:p>
            <a:r>
              <a:rPr lang="ja-JP" altLang="ja-JP" sz="1600" dirty="0"/>
              <a:t>【個人情報の取り扱いについて】　</a:t>
            </a:r>
          </a:p>
          <a:p>
            <a:r>
              <a:rPr lang="ja-JP" altLang="ja-JP" sz="1600" dirty="0"/>
              <a:t>　受講申込書に関する個人情報は、ご本人の同意なく、本セミナー以外での使用や第三者への提供または開示をいたしません。</a:t>
            </a:r>
            <a:endParaRPr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736484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ユーザー設定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2019-09-12T01:18:04Z</dcterms:modified>
</cp:coreProperties>
</file>