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4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FFC000"/>
    <a:srgbClr val="3E0000"/>
    <a:srgbClr val="B00E17"/>
    <a:srgbClr val="905A36"/>
    <a:srgbClr val="905B37"/>
    <a:srgbClr val="B5AC3A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2370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0" rIns="90782" bIns="453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0" rIns="90782" bIns="4539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0" rIns="90782" bIns="453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0" rIns="90782" bIns="453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0" rIns="90782" bIns="453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0" rIns="90782" bIns="4539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02" y="-2204"/>
            <a:ext cx="7773502" cy="217495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45" y="2289037"/>
            <a:ext cx="7166985" cy="7651218"/>
          </a:xfrm>
          <a:prstGeom prst="rect">
            <a:avLst/>
          </a:prstGeom>
        </p:spPr>
      </p:pic>
      <p:sp>
        <p:nvSpPr>
          <p:cNvPr id="376" name="正方形/長方形 375"/>
          <p:cNvSpPr/>
          <p:nvPr/>
        </p:nvSpPr>
        <p:spPr>
          <a:xfrm>
            <a:off x="0" y="9940255"/>
            <a:ext cx="7775575" cy="9674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232474" y="2715585"/>
            <a:ext cx="26018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6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10</a:t>
            </a:r>
            <a:r>
              <a:rPr lang="ja-JP" altLang="en-US" sz="32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月</a:t>
            </a:r>
            <a:r>
              <a:rPr lang="en-US" altLang="ja-JP" sz="66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9</a:t>
            </a:r>
            <a:r>
              <a:rPr lang="ja-JP" altLang="en-US" sz="32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日</a:t>
            </a:r>
            <a:endParaRPr lang="ja-JP" altLang="en-US" sz="5400" b="1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5314" y="254353"/>
            <a:ext cx="76417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石川県顧問</a:t>
            </a:r>
            <a:r>
              <a:rPr lang="en-US" altLang="ja-JP" sz="2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ja-JP" altLang="en-US" sz="2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産業振興担当</a:t>
            </a:r>
            <a:r>
              <a:rPr lang="en-US" altLang="ja-JP" sz="2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)</a:t>
            </a:r>
            <a:r>
              <a:rPr lang="ja-JP" altLang="en-US" sz="32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の高橋良定</a:t>
            </a:r>
            <a:r>
              <a:rPr lang="ja-JP" altLang="en-US" sz="24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氏</a:t>
            </a:r>
            <a:r>
              <a:rPr lang="ja-JP" altLang="en-US" sz="32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を</a:t>
            </a:r>
            <a:endParaRPr lang="en-US" altLang="ja-JP" sz="32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ja-JP" altLang="en-US" sz="32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講師に迎えたセミナー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3975373" y="2971952"/>
            <a:ext cx="3142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3</a:t>
            </a:r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</a:t>
            </a:r>
            <a:r>
              <a:rPr lang="en-US" altLang="ja-JP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3</a:t>
            </a:r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0</a:t>
            </a:r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-</a:t>
            </a:r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4</a:t>
            </a:r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</a:t>
            </a:r>
            <a:r>
              <a:rPr lang="en-US" altLang="ja-JP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3</a:t>
            </a:r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0　</a:t>
            </a:r>
          </a:p>
        </p:txBody>
      </p:sp>
      <p:sp>
        <p:nvSpPr>
          <p:cNvPr id="363" name="正方形/長方形 362"/>
          <p:cNvSpPr/>
          <p:nvPr/>
        </p:nvSpPr>
        <p:spPr>
          <a:xfrm>
            <a:off x="1338608" y="4425878"/>
            <a:ext cx="5541094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28465" y="4467434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内　容</a:t>
            </a:r>
          </a:p>
        </p:txBody>
      </p:sp>
      <p:sp>
        <p:nvSpPr>
          <p:cNvPr id="365" name="正方形/長方形 364"/>
          <p:cNvSpPr/>
          <p:nvPr/>
        </p:nvSpPr>
        <p:spPr>
          <a:xfrm>
            <a:off x="1319558" y="2501624"/>
            <a:ext cx="12073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201</a:t>
            </a:r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9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年</a:t>
            </a:r>
            <a:endParaRPr lang="ja-JP" altLang="en-US" sz="6600" b="1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72" name="角丸四角形 371"/>
          <p:cNvSpPr/>
          <p:nvPr/>
        </p:nvSpPr>
        <p:spPr>
          <a:xfrm>
            <a:off x="3455653" y="3171594"/>
            <a:ext cx="535321" cy="53532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正方形/長方形 370"/>
          <p:cNvSpPr/>
          <p:nvPr/>
        </p:nvSpPr>
        <p:spPr>
          <a:xfrm>
            <a:off x="3413265" y="3163131"/>
            <a:ext cx="59106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+mj-ea"/>
                <a:ea typeface="+mj-ea"/>
              </a:rPr>
              <a:t>水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4514720" y="10320934"/>
            <a:ext cx="2409634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 0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76</a:t>
            </a: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225-1507</a:t>
            </a:r>
            <a:endParaRPr lang="ja-JP" altLang="en-US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18"/>
          <p:cNvSpPr txBox="1"/>
          <p:nvPr/>
        </p:nvSpPr>
        <p:spPr>
          <a:xfrm>
            <a:off x="2608749" y="10049111"/>
            <a:ext cx="4564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石川県産業政策課　 担当：枝久保（えだくぼ）</a:t>
            </a:r>
            <a:endParaRPr lang="en-US" altLang="ja-JP" sz="1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31"/>
          <p:cNvSpPr txBox="1"/>
          <p:nvPr/>
        </p:nvSpPr>
        <p:spPr>
          <a:xfrm>
            <a:off x="1612630" y="3877530"/>
            <a:ext cx="5227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場所：石川県</a:t>
            </a:r>
            <a:r>
              <a:rPr lang="zh-TW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工業試験場　２階  第２会議室</a:t>
            </a:r>
            <a:endParaRPr lang="ja-JP" alt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5" name="テキスト ボックス 29"/>
          <p:cNvSpPr txBox="1"/>
          <p:nvPr/>
        </p:nvSpPr>
        <p:spPr>
          <a:xfrm>
            <a:off x="1140239" y="4901916"/>
            <a:ext cx="590235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「今後の石川県の</a:t>
            </a:r>
            <a:endParaRPr lang="en-US" altLang="ja-JP" sz="3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産業振興について」</a:t>
            </a:r>
            <a:endParaRPr lang="en-US" altLang="ja-JP" sz="3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428465" y="6377752"/>
            <a:ext cx="25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第</a:t>
            </a:r>
            <a:r>
              <a:rPr lang="en-US" altLang="ja-JP" sz="1800" dirty="0">
                <a:solidFill>
                  <a:schemeClr val="bg1"/>
                </a:solidFill>
              </a:rPr>
              <a:t>2</a:t>
            </a:r>
            <a:r>
              <a:rPr lang="ja-JP" altLang="en-US" sz="1800" dirty="0">
                <a:solidFill>
                  <a:schemeClr val="bg1"/>
                </a:solidFill>
              </a:rPr>
              <a:t>部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82046" y="10086507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3505" y="6708858"/>
            <a:ext cx="2320602" cy="2484296"/>
          </a:xfrm>
          <a:prstGeom prst="rect">
            <a:avLst/>
          </a:prstGeom>
        </p:spPr>
      </p:pic>
      <p:sp>
        <p:nvSpPr>
          <p:cNvPr id="35" name="テキスト ボックス 29"/>
          <p:cNvSpPr txBox="1"/>
          <p:nvPr/>
        </p:nvSpPr>
        <p:spPr>
          <a:xfrm>
            <a:off x="1384923" y="6206206"/>
            <a:ext cx="4536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講師：石川県顧問（産業振興担当） </a:t>
            </a:r>
            <a:endParaRPr lang="en-US" altLang="ja-JP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高橋 良定  氏</a:t>
            </a:r>
            <a:endParaRPr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29"/>
          <p:cNvSpPr txBox="1"/>
          <p:nvPr/>
        </p:nvSpPr>
        <p:spPr>
          <a:xfrm>
            <a:off x="1374118" y="6974872"/>
            <a:ext cx="55097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経歴：昭和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５３年</a:t>
            </a: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zh-TW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小松製作所 入社</a:t>
            </a: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昭和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５３年１０月　　</a:t>
            </a:r>
            <a:endParaRPr lang="en-US" altLang="zh-TW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粟津工場 </a:t>
            </a: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配属</a:t>
            </a:r>
            <a:endParaRPr lang="zh-TW" altLang="en-US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平成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１７年４月</a:t>
            </a:r>
            <a:endParaRPr lang="en-US" altLang="zh-TW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粟津工場長</a:t>
            </a: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平成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２９年４月</a:t>
            </a:r>
            <a:endParaRPr lang="en-US" altLang="zh-TW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zh-TW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副社長執行役員</a:t>
            </a:r>
            <a:endParaRPr lang="en-US" altLang="zh-TW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令和１年９月</a:t>
            </a:r>
            <a:endParaRPr lang="en-US" altLang="ja-JP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石川県顧問（産業振興担当） 就任</a:t>
            </a:r>
            <a:endParaRPr lang="ja-JP" altLang="en-US" sz="12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004457" y="1229361"/>
            <a:ext cx="4725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主　　催：　石川県</a:t>
            </a:r>
            <a:endParaRPr lang="en-US" altLang="ja-JP" sz="18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ja-JP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後　　援：　　</a:t>
            </a:r>
            <a:r>
              <a:rPr lang="en-US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ja-JP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公財</a:t>
            </a:r>
            <a:r>
              <a:rPr lang="en-US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)</a:t>
            </a:r>
            <a:r>
              <a:rPr lang="ja-JP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石川県産業創出支援機構</a:t>
            </a:r>
          </a:p>
          <a:p>
            <a:r>
              <a:rPr lang="en-US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                      (</a:t>
            </a:r>
            <a:r>
              <a:rPr lang="ja-JP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一社</a:t>
            </a:r>
            <a:r>
              <a:rPr lang="en-US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)</a:t>
            </a:r>
            <a:r>
              <a:rPr lang="ja-JP" altLang="ja-JP" sz="1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石川県鉄工機電協会</a:t>
            </a:r>
            <a:endParaRPr lang="ja-JP" altLang="en-US" sz="18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6845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2019-09-12T01:18:16Z</dcterms:modified>
</cp:coreProperties>
</file>